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318" r:id="rId28"/>
    <p:sldId id="278" r:id="rId29"/>
    <p:sldId id="279" r:id="rId30"/>
    <p:sldId id="334" r:id="rId31"/>
    <p:sldId id="280" r:id="rId32"/>
    <p:sldId id="281" r:id="rId33"/>
    <p:sldId id="282" r:id="rId34"/>
    <p:sldId id="335" r:id="rId35"/>
    <p:sldId id="283" r:id="rId36"/>
    <p:sldId id="284" r:id="rId37"/>
    <p:sldId id="285" r:id="rId38"/>
    <p:sldId id="287" r:id="rId39"/>
    <p:sldId id="288" r:id="rId40"/>
    <p:sldId id="319" r:id="rId41"/>
    <p:sldId id="336" r:id="rId42"/>
    <p:sldId id="337" r:id="rId43"/>
    <p:sldId id="338" r:id="rId44"/>
    <p:sldId id="339" r:id="rId45"/>
    <p:sldId id="340" r:id="rId46"/>
    <p:sldId id="341" r:id="rId47"/>
    <p:sldId id="320" r:id="rId48"/>
    <p:sldId id="289" r:id="rId49"/>
    <p:sldId id="293" r:id="rId50"/>
    <p:sldId id="294"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5" r:id="rId64"/>
    <p:sldId id="356" r:id="rId65"/>
    <p:sldId id="357" r:id="rId66"/>
    <p:sldId id="358" r:id="rId67"/>
    <p:sldId id="359"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378" r:id="rId84"/>
    <p:sldId id="379" r:id="rId85"/>
    <p:sldId id="376" r:id="rId86"/>
    <p:sldId id="377" r:id="rId87"/>
    <p:sldId id="380" r:id="rId88"/>
    <p:sldId id="383" r:id="rId89"/>
    <p:sldId id="381" r:id="rId90"/>
    <p:sldId id="382" r:id="rId91"/>
    <p:sldId id="384" r:id="rId92"/>
    <p:sldId id="385" r:id="rId93"/>
    <p:sldId id="387" r:id="rId94"/>
    <p:sldId id="386" r:id="rId95"/>
    <p:sldId id="388" r:id="rId96"/>
    <p:sldId id="390" r:id="rId97"/>
    <p:sldId id="389" r:id="rId98"/>
    <p:sldId id="391" r:id="rId99"/>
    <p:sldId id="392" r:id="rId100"/>
    <p:sldId id="393" r:id="rId101"/>
    <p:sldId id="394" r:id="rId102"/>
    <p:sldId id="395" r:id="rId103"/>
    <p:sldId id="396" r:id="rId104"/>
    <p:sldId id="397" r:id="rId105"/>
    <p:sldId id="399" r:id="rId106"/>
    <p:sldId id="400" r:id="rId107"/>
    <p:sldId id="398" r:id="rId108"/>
    <p:sldId id="401" r:id="rId109"/>
    <p:sldId id="402" r:id="rId110"/>
    <p:sldId id="403" r:id="rId111"/>
    <p:sldId id="404" r:id="rId112"/>
    <p:sldId id="405" r:id="rId113"/>
    <p:sldId id="406" r:id="rId114"/>
    <p:sldId id="407" r:id="rId115"/>
    <p:sldId id="408" r:id="rId116"/>
    <p:sldId id="409" r:id="rId117"/>
    <p:sldId id="410" r:id="rId118"/>
    <p:sldId id="411" r:id="rId119"/>
    <p:sldId id="412" r:id="rId120"/>
    <p:sldId id="413" r:id="rId121"/>
    <p:sldId id="414" r:id="rId122"/>
    <p:sldId id="415" r:id="rId123"/>
    <p:sldId id="416" r:id="rId124"/>
    <p:sldId id="417" r:id="rId125"/>
    <p:sldId id="418" r:id="rId126"/>
    <p:sldId id="419" r:id="rId127"/>
    <p:sldId id="421" r:id="rId128"/>
    <p:sldId id="422" r:id="rId129"/>
    <p:sldId id="420" r:id="rId130"/>
    <p:sldId id="423" r:id="rId131"/>
    <p:sldId id="425" r:id="rId132"/>
    <p:sldId id="424" r:id="rId133"/>
    <p:sldId id="426" r:id="rId134"/>
    <p:sldId id="427" r:id="rId135"/>
    <p:sldId id="428" r:id="rId136"/>
    <p:sldId id="429" r:id="rId137"/>
    <p:sldId id="430" r:id="rId138"/>
    <p:sldId id="433" r:id="rId139"/>
    <p:sldId id="431" r:id="rId140"/>
    <p:sldId id="432"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3" d="100"/>
          <a:sy n="63" d="100"/>
        </p:scale>
        <p:origin x="7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 Contracts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 Contracts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 Contracts</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2228</TotalTime>
  <Words>12697</Words>
  <Application>Microsoft Office PowerPoint</Application>
  <PresentationFormat>Widescreen</PresentationFormat>
  <Paragraphs>1100</Paragraphs>
  <Slides>140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Tw Cen MT</vt:lpstr>
      <vt:lpstr>Tw Cen MT Condensed</vt:lpstr>
      <vt:lpstr>华文仿宋</vt:lpstr>
      <vt:lpstr>Arial</vt:lpstr>
      <vt:lpstr>Cambria Math</vt:lpstr>
      <vt:lpstr>Trebuchet MS</vt:lpstr>
      <vt:lpstr>Wingdings 3</vt:lpstr>
      <vt:lpstr>积分</vt:lpstr>
      <vt:lpstr>Derivatives</vt:lpstr>
      <vt:lpstr>Derivatives</vt:lpstr>
      <vt:lpstr>Forward Contracts</vt:lpstr>
      <vt:lpstr>Forward Contracts</vt:lpstr>
      <vt:lpstr>example</vt:lpstr>
      <vt:lpstr>Forward Contracts</vt:lpstr>
      <vt:lpstr>Forward Contracts</vt:lpstr>
      <vt:lpstr>example</vt:lpstr>
      <vt:lpstr>practices</vt:lpstr>
      <vt:lpstr>practices</vt:lpstr>
      <vt:lpstr>Futures Contracts</vt:lpstr>
      <vt:lpstr>Futures Contracts</vt:lpstr>
      <vt:lpstr>Futures Contracts</vt:lpstr>
      <vt:lpstr>example</vt:lpstr>
      <vt:lpstr>Futures Contracts</vt:lpstr>
      <vt:lpstr>Futures Contracts</vt:lpstr>
      <vt:lpstr>Futures Contracts</vt:lpstr>
      <vt:lpstr>Futures Contracts example</vt:lpstr>
      <vt:lpstr>practices</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30</cp:revision>
  <dcterms:created xsi:type="dcterms:W3CDTF">2022-09-20T13:38:21Z</dcterms:created>
  <dcterms:modified xsi:type="dcterms:W3CDTF">2023-06-14T03:11:57Z</dcterms:modified>
</cp:coreProperties>
</file>